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2" r:id="rId4"/>
    <p:sldId id="276" r:id="rId5"/>
    <p:sldId id="263" r:id="rId6"/>
    <p:sldId id="264" r:id="rId7"/>
    <p:sldId id="265" r:id="rId8"/>
    <p:sldId id="274" r:id="rId9"/>
    <p:sldId id="279" r:id="rId10"/>
    <p:sldId id="258" r:id="rId11"/>
    <p:sldId id="260" r:id="rId12"/>
    <p:sldId id="261" r:id="rId13"/>
    <p:sldId id="278" r:id="rId14"/>
    <p:sldId id="283" r:id="rId15"/>
    <p:sldId id="268" r:id="rId16"/>
    <p:sldId id="269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681" autoAdjust="0"/>
  </p:normalViewPr>
  <p:slideViewPr>
    <p:cSldViewPr>
      <p:cViewPr>
        <p:scale>
          <a:sx n="90" d="100"/>
          <a:sy n="90" d="100"/>
        </p:scale>
        <p:origin x="-816" y="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603375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Предавање и дискусија о начинима и значају превенције КОВИД-19 у школи</a:t>
            </a:r>
            <a:endParaRPr lang="en-GB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343400"/>
            <a:ext cx="7854696" cy="9906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         </a:t>
            </a:r>
            <a:r>
              <a:rPr lang="sr-Cyrl-RS" smtClean="0"/>
              <a:t>ОСНОВНА ШКОЛА „ПЕРА МАЧКАТОВАЦ“</a:t>
            </a:r>
            <a:endParaRPr lang="sr-Cyrl-R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Мере смањења ризика уноса корона вируса у школску средину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Ученици, наставно и ненаставно школско особље не треба да долазе у школу уколико имају повишену телесну температуру и/или симптоме респираторне инфекције.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Ученици треба свако јутро да провере телесну температуру пред полазак у школу.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954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Одржавање физичке дистанце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 fontScale="25000" lnSpcReduction="20000"/>
          </a:bodyPr>
          <a:lstStyle/>
          <a:p>
            <a:r>
              <a:rPr lang="ru-RU" dirty="0" smtClean="0"/>
              <a:t> </a:t>
            </a: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lnSpc>
                <a:spcPct val="120000"/>
              </a:lnSpc>
            </a:pP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Одржавати физичку дистанцу са другим особама у школи од најмање 1,5 метара.</a:t>
            </a:r>
          </a:p>
          <a:p>
            <a:pPr indent="0">
              <a:lnSpc>
                <a:spcPct val="120000"/>
              </a:lnSpc>
            </a:pP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Препоручује се да ученици остају у истој учионици.</a:t>
            </a:r>
          </a:p>
          <a:p>
            <a:pPr indent="0">
              <a:lnSpc>
                <a:spcPct val="120000"/>
              </a:lnSpc>
            </a:pP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Потпуно обуставити све активности код којих је могуће појачано стварање аеросола (певање, викање, спорт, навијање), </a:t>
            </a:r>
          </a:p>
          <a:p>
            <a:pPr indent="0">
              <a:lnSpc>
                <a:spcPct val="120000"/>
              </a:lnSpc>
            </a:pP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Саветовати ученике да не стварају гужву у свлачионицама већ да буду стрпљиви и сачекају свој ред према инструкцији наставника тако да се обезбеди 4 м2 по ученику</a:t>
            </a:r>
          </a:p>
          <a:p>
            <a:pPr indent="0">
              <a:lnSpc>
                <a:spcPct val="120000"/>
              </a:lnSpc>
            </a:pP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У периоду непосредно пре и после наставе и између школских часова (велики одмор) у школи и дворишту школе не стварати гужве.</a:t>
            </a: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lnSpc>
                <a:spcPct val="120000"/>
              </a:lnSpc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Организовати коришћење тоалета тако да у тоалет улази онолико деце колико кабина има, а да се испред тоалета чека у реду са поштовањем физичке дистанце од најмање једног метра.</a:t>
            </a:r>
          </a:p>
          <a:p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Ношење маски</a:t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Школско наставно и ненаставно особље све време боравка у школи носе маске. Исто очекујемо од вас!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Маску ученик треба да носи при уласку у школу па све до доласка до своје клупе.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Маска се обавезно користи и приликом одговарања и сваког разговора.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Маска се обавезно користи и приликом било којег кретања ван клупе, приликом одласка на одмор или тоалет.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Препоручује се да ученици све време боравка у школи носе маску, али она се може одложити у периоду када ученик седи у својој клупи и слуша наставу.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Током боравка у школи могуће је да се користи било која маска (хируршка, епидемиолошка или платнена), али она треба да се користи на исправан начин тако да покрива нос и уста.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Обавезна је хигијена руку након додиривања и /или скидања маске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(оперите руке сапуном и дезинфикујте их средством на бази алкохола).</a:t>
            </a:r>
          </a:p>
          <a:p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   Ношење маски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57200" y="1752600"/>
          <a:ext cx="8153400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PDF" r:id="rId3" imgW="0" imgH="0" progId="">
                  <p:embed/>
                </p:oleObj>
              </mc:Choice>
              <mc:Fallback>
                <p:oleObj name="PDF" r:id="rId3" imgW="0" imgH="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752600"/>
                        <a:ext cx="8153400" cy="495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Шта нам помаже да се изборимо са КОВИД-19 у нашој школи?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Поштовање правила понашања за време посебних мера безбедности</a:t>
            </a:r>
          </a:p>
          <a:p>
            <a:r>
              <a:rPr lang="sr-Cyrl-RS" dirty="0" smtClean="0"/>
              <a:t>Заједништво и солидарност</a:t>
            </a:r>
          </a:p>
          <a:p>
            <a:r>
              <a:rPr lang="sr-Cyrl-RS" dirty="0" smtClean="0"/>
              <a:t>Толеранција и прихватање</a:t>
            </a:r>
          </a:p>
          <a:p>
            <a:r>
              <a:rPr lang="sr-Cyrl-RS" dirty="0" smtClean="0"/>
              <a:t>Ведар дух</a:t>
            </a:r>
          </a:p>
          <a:p>
            <a:r>
              <a:rPr lang="sr-Cyrl-RS" dirty="0" smtClean="0"/>
              <a:t>Правовремено и тачно нформисање </a:t>
            </a:r>
          </a:p>
          <a:p>
            <a:r>
              <a:rPr lang="sr-Cyrl-RS" dirty="0" smtClean="0"/>
              <a:t>Помоћ и подршка, саветовање стручне службе, педагога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632848" cy="792088"/>
          </a:xfrm>
        </p:spPr>
        <p:txBody>
          <a:bodyPr>
            <a:normAutofit/>
          </a:bodyPr>
          <a:lstStyle/>
          <a:p>
            <a:r>
              <a:rPr lang="sr-Cyrl-RS" sz="3200" dirty="0"/>
              <a:t>Информације у вези са </a:t>
            </a:r>
            <a:r>
              <a:rPr lang="sr-Cyrl-RS" sz="3200" dirty="0" smtClean="0"/>
              <a:t>КОВИД-19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6404" y="1340769"/>
            <a:ext cx="6446520" cy="4839370"/>
          </a:xfrm>
        </p:spPr>
        <p:txBody>
          <a:bodyPr>
            <a:normAutofit fontScale="85000" lnSpcReduction="20000"/>
          </a:bodyPr>
          <a:lstStyle/>
          <a:p>
            <a:r>
              <a:rPr lang="ru-RU" sz="3100" b="1" u="sng" dirty="0" smtClean="0">
                <a:solidFill>
                  <a:schemeClr val="tx1"/>
                </a:solidFill>
              </a:rPr>
              <a:t>Сајтови: </a:t>
            </a:r>
            <a:endParaRPr lang="ru-RU" sz="3100" b="1" u="sng" dirty="0">
              <a:solidFill>
                <a:schemeClr val="tx1"/>
              </a:solidFill>
            </a:endParaRPr>
          </a:p>
          <a:p>
            <a:r>
              <a:rPr lang="ru-RU" sz="3100" dirty="0">
                <a:solidFill>
                  <a:schemeClr val="tx1"/>
                </a:solidFill>
              </a:rPr>
              <a:t>https://covid19.rs </a:t>
            </a:r>
          </a:p>
          <a:p>
            <a:r>
              <a:rPr lang="ru-RU" sz="3100" dirty="0">
                <a:solidFill>
                  <a:schemeClr val="tx1"/>
                </a:solidFill>
              </a:rPr>
              <a:t>Министарство здравља: https://www.zdravlje.gov.rs </a:t>
            </a:r>
          </a:p>
          <a:p>
            <a:r>
              <a:rPr lang="ru-RU" sz="3100" dirty="0">
                <a:solidFill>
                  <a:schemeClr val="tx1"/>
                </a:solidFill>
              </a:rPr>
              <a:t>Институт за јавно здравље Србије </a:t>
            </a:r>
            <a:r>
              <a:rPr lang="ru-RU" sz="3100" dirty="0" smtClean="0">
                <a:solidFill>
                  <a:schemeClr val="tx1"/>
                </a:solidFill>
              </a:rPr>
              <a:t>            „</a:t>
            </a:r>
            <a:r>
              <a:rPr lang="ru-RU" sz="3100" dirty="0">
                <a:solidFill>
                  <a:schemeClr val="tx1"/>
                </a:solidFill>
              </a:rPr>
              <a:t>Др Милан Јовановић Батут“: http://www.batut.org.rs/ </a:t>
            </a:r>
          </a:p>
          <a:p>
            <a:r>
              <a:rPr lang="ru-RU" sz="3100" dirty="0">
                <a:solidFill>
                  <a:schemeClr val="tx1"/>
                </a:solidFill>
              </a:rPr>
              <a:t>Градски завод за јавно здравље Београд: https://www.zdravlje.org.rs</a:t>
            </a:r>
          </a:p>
          <a:p>
            <a:r>
              <a:rPr lang="ru-RU" sz="3100" dirty="0">
                <a:solidFill>
                  <a:schemeClr val="tx1"/>
                </a:solidFill>
              </a:rPr>
              <a:t>Светска здравствена организација:  www.who.int</a:t>
            </a:r>
          </a:p>
          <a:p>
            <a:r>
              <a:rPr lang="ru-RU" sz="3100" dirty="0">
                <a:solidFill>
                  <a:schemeClr val="tx1"/>
                </a:solidFill>
              </a:rPr>
              <a:t>УНИЦЕФ Србија: https://www.unicef.org/serbia/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54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632848" cy="792088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Бројеви телефона за психосоцијалну </a:t>
            </a:r>
            <a:r>
              <a:rPr lang="ru-RU" sz="3200" dirty="0" smtClean="0"/>
              <a:t>подршку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6404" y="1340769"/>
            <a:ext cx="6446520" cy="4839370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Национална линија за психосоцијалну подршку „Др Лаза Лазаревић“:  0800 309 309</a:t>
            </a:r>
          </a:p>
          <a:p>
            <a:r>
              <a:rPr lang="ru-RU" dirty="0">
                <a:solidFill>
                  <a:schemeClr val="tx1"/>
                </a:solidFill>
              </a:rPr>
              <a:t>Института за ментално здравље: 063 7298260 (за младе и родитеље деце до 18 година)</a:t>
            </a:r>
          </a:p>
          <a:p>
            <a:r>
              <a:rPr lang="ru-RU" dirty="0">
                <a:solidFill>
                  <a:schemeClr val="tx1"/>
                </a:solidFill>
              </a:rPr>
              <a:t>Института за ментално здравље: 063 1751150 </a:t>
            </a:r>
            <a:r>
              <a:rPr lang="ru-RU" dirty="0" smtClean="0">
                <a:solidFill>
                  <a:schemeClr val="tx1"/>
                </a:solidFill>
              </a:rPr>
              <a:t>        (за </a:t>
            </a:r>
            <a:r>
              <a:rPr lang="ru-RU" dirty="0">
                <a:solidFill>
                  <a:schemeClr val="tx1"/>
                </a:solidFill>
              </a:rPr>
              <a:t>особе старије од 18 година)</a:t>
            </a:r>
          </a:p>
          <a:p>
            <a:r>
              <a:rPr lang="ru-RU" dirty="0">
                <a:solidFill>
                  <a:schemeClr val="tx1"/>
                </a:solidFill>
              </a:rPr>
              <a:t>СОС-телефон МПНТР за психосоцијалну подршку: 080 200 201</a:t>
            </a:r>
          </a:p>
          <a:p>
            <a:r>
              <a:rPr lang="ru-RU" dirty="0">
                <a:solidFill>
                  <a:schemeClr val="tx1"/>
                </a:solidFill>
              </a:rPr>
              <a:t>Центар „Срце“ (превенција самоубистава):  </a:t>
            </a:r>
            <a:r>
              <a:rPr lang="ru-RU" dirty="0" smtClean="0">
                <a:solidFill>
                  <a:schemeClr val="tx1"/>
                </a:solidFill>
              </a:rPr>
              <a:t>    0800-300-303   </a:t>
            </a:r>
            <a:r>
              <a:rPr lang="ru-RU" dirty="0">
                <a:solidFill>
                  <a:schemeClr val="tx1"/>
                </a:solidFill>
              </a:rPr>
              <a:t>(15.00-23.00)</a:t>
            </a:r>
          </a:p>
          <a:p>
            <a:r>
              <a:rPr lang="ru-RU" dirty="0">
                <a:solidFill>
                  <a:schemeClr val="tx1"/>
                </a:solidFill>
              </a:rPr>
              <a:t>Аутономни женски центар (током ванредног стања): 066 5103542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21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105" y="836712"/>
            <a:ext cx="7920880" cy="51994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sr-Cyrl-RS" dirty="0" smtClean="0"/>
          </a:p>
          <a:p>
            <a:pPr marL="0" indent="0" algn="ctr">
              <a:buNone/>
            </a:pPr>
            <a:r>
              <a:rPr lang="sr-Cyrl-RS" sz="6600" dirty="0" smtClean="0">
                <a:solidFill>
                  <a:schemeClr val="accent2">
                    <a:lumMod val="75000"/>
                  </a:schemeClr>
                </a:solidFill>
              </a:rPr>
              <a:t>У здрављу  </a:t>
            </a:r>
          </a:p>
          <a:p>
            <a:pPr marL="0" indent="0" algn="ctr">
              <a:buNone/>
            </a:pPr>
            <a:r>
              <a:rPr lang="sr-Cyrl-RS" sz="6600" dirty="0" smtClean="0">
                <a:solidFill>
                  <a:schemeClr val="accent2">
                    <a:lumMod val="75000"/>
                  </a:schemeClr>
                </a:solidFill>
              </a:rPr>
              <a:t>кренули у школу!</a:t>
            </a:r>
          </a:p>
          <a:p>
            <a:pPr marL="0" indent="0">
              <a:buNone/>
            </a:pPr>
            <a:r>
              <a:rPr lang="sr-Cyrl-RS" sz="4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r-Cyrl-RS" sz="4000" b="1" dirty="0" smtClean="0">
                <a:solidFill>
                  <a:schemeClr val="accent2">
                    <a:lumMod val="75000"/>
                  </a:schemeClr>
                </a:solidFill>
              </a:rPr>
              <a:t>                    </a:t>
            </a:r>
            <a:endParaRPr lang="hr-HR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08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Шта до сада знате о корона вирусу?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306763"/>
          </a:xfrm>
        </p:spPr>
        <p:txBody>
          <a:bodyPr>
            <a:normAutofit/>
          </a:bodyPr>
          <a:lstStyle/>
          <a:p>
            <a:r>
              <a:rPr lang="ru-RU" dirty="0" smtClean="0"/>
              <a:t>Претходних дана сте имали прилику да се информишете о корона вирусу, превентивним мерама…</a:t>
            </a:r>
          </a:p>
          <a:p>
            <a:endParaRPr lang="ru-RU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Како се корона вирус преноси?</a:t>
            </a:r>
            <a:br>
              <a:rPr lang="ru-RU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Вирус се углавном преноси капљичним путем при кијању и кашљању. </a:t>
            </a:r>
          </a:p>
          <a:p>
            <a:r>
              <a:rPr lang="ru-RU" dirty="0" smtClean="0"/>
              <a:t>Болест може да се прошири од особе до особе малим капљицама када се особа са КОВИД-19 закашље или кине. Ове капљице падају на предмете и површине које други људи додирну, а затим дотакну своје очи, нос или уста и тако се заразе. </a:t>
            </a:r>
          </a:p>
          <a:p>
            <a:r>
              <a:rPr lang="ru-RU" dirty="0" smtClean="0"/>
              <a:t>Људи могу да се заразе и ако су у непосредној близини заражене особе. </a:t>
            </a:r>
          </a:p>
          <a:p>
            <a:r>
              <a:rPr lang="ru-RU" dirty="0" smtClean="0"/>
              <a:t>Због тога је важно да се задржиш више од једног метра од особе која је болесна.</a:t>
            </a:r>
          </a:p>
          <a:p>
            <a:r>
              <a:rPr lang="ru-RU" dirty="0" smtClean="0"/>
              <a:t>Избегавај руковање, као и загрљаје и пољупце при поздрављању, а са саговорницима одржавај већу раздаљину.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Како се корона вирус преноси?</a:t>
            </a:r>
            <a:br>
              <a:rPr lang="ru-RU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Уколико осећаш било који од симптома, придржавај се правила самоизолације.</a:t>
            </a:r>
          </a:p>
          <a:p>
            <a:r>
              <a:rPr lang="ru-RU" dirty="0" smtClean="0"/>
              <a:t>Иако су људи најзаразнији када имају симптоме (налик на симптоме сезонског грипа – повишена температура, кијање, кашљање), постоје назнаке да неки људи могу пренети вирус иако немају симптоме или пре него што се симптоми појаве што није неуобичајено и код других вирусних инфекција.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2743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Где су највеће шансе да се неко зарази овим вирусом? </a:t>
            </a:r>
            <a:br>
              <a:rPr lang="ru-RU" dirty="0" smtClean="0"/>
            </a:br>
            <a:r>
              <a:rPr lang="ru-RU" dirty="0" smtClean="0"/>
              <a:t>Које локације су најугроженије?</a:t>
            </a:r>
            <a:br>
              <a:rPr lang="ru-RU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2305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Постоје средине где има више случајева у односу на друге, и ови подаци се мењају из дана у дан. Најризичнија су места где је велики проток људи и зато морамо да будемо одговорни свуда и у сваком тренутку.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4295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>Који су симптоми болести изазване корона вирусом (КОВИД-19)? </a:t>
            </a:r>
            <a:r>
              <a:rPr lang="ru-RU" dirty="0" smtClean="0"/>
              <a:t/>
            </a:r>
            <a:br>
              <a:rPr lang="ru-RU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Најчешћи симптоми КОВИД-19 су грозница, умор и сув кашаљ.</a:t>
            </a:r>
          </a:p>
          <a:p>
            <a:r>
              <a:rPr lang="ru-RU" dirty="0" smtClean="0"/>
              <a:t>Неки пацијенти могу имати болове у мишићима, цурење из носа, грлобољу или пролив. Ови симптоми су обично благи и почињу постепено. Неке особе се заразе, али не развијају никакве симптоме и осећају се добро.</a:t>
            </a:r>
          </a:p>
          <a:p>
            <a:r>
              <a:rPr lang="ru-RU" dirty="0" smtClean="0"/>
              <a:t>Већина људи (око 80%) опоравља се од болести без посебног лечења. Отприлике 1 од сваких 5 особа које добију КОВИД-19 постану озбиљно болесне и развију отежано дисање.</a:t>
            </a:r>
          </a:p>
          <a:p>
            <a:r>
              <a:rPr lang="ru-RU" dirty="0" smtClean="0"/>
              <a:t>Уобичајени знакови корона вирусне инфекције укључују повишену температуру, кашаљ, кратак дах и отежано дисање. У тежим случајевима, инфекција може да изазове упалу плућа, озбиљан акутни респираторни синдром, запаљење бубрега, а могући су и смртни исходи.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Шта да радим ако имам симптоме?</a:t>
            </a:r>
            <a:br>
              <a:rPr lang="ru-RU" sz="4000" dirty="0" smtClean="0"/>
            </a:b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Ако имаш симптоме инфекције органа за дисање (повишена температура, кијавица, кашаљ, цурење из носа, отежано дисање или друго), одмах стави маску преко уста и носа, појачај хигијену руку (прање топлом водом и сапуном у трајању од најмање 20 секунди), избегавај контакте са другим особама, користи марамицу кад кијеш или кашљеш, и позови телефоном епидемиолога института или завода за јавно здравље надлежног за подручје у коме боравиш.</a:t>
            </a:r>
          </a:p>
          <a:p>
            <a:pPr>
              <a:buNone/>
            </a:pPr>
            <a:endParaRPr lang="ru-RU" b="1" dirty="0" smtClean="0"/>
          </a:p>
          <a:p>
            <a:endParaRPr lang="ru-RU" b="1" dirty="0" smtClean="0"/>
          </a:p>
          <a:p>
            <a:r>
              <a:rPr lang="ru-RU" dirty="0" smtClean="0"/>
              <a:t>КОВИД-19 обично траје 5-7 дана, а може и две недеље и дуже, у зависности од старости особе и њеног здравстеног стања.</a:t>
            </a:r>
          </a:p>
          <a:p>
            <a:r>
              <a:rPr lang="ru-RU" dirty="0" smtClean="0"/>
              <a:t>Особе код којих је потврђена инфекција корона вирусом морају да буду у изолацији (уколико препознаш симптоме у школи,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јавићеш се одељењском старешини, предметном наставнику, дежурном наставнику  а у зависности од њиховог стања, свако добија прилагођену лекарску негу или терапију.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Које су мере превенције?</a:t>
            </a:r>
            <a:br>
              <a:rPr lang="ru-RU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Можеш да смањиш шансе да се заразиш или шириш КОВИД-19 ако предузимаш неке једноставне мере предострожности:</a:t>
            </a:r>
          </a:p>
          <a:p>
            <a:r>
              <a:rPr lang="ru-RU" dirty="0" smtClean="0"/>
              <a:t>Редовним и темељним чишћењем руку средством на бази алкохола или прањем руку сапуном и водом</a:t>
            </a:r>
          </a:p>
          <a:p>
            <a:r>
              <a:rPr lang="ru-RU" dirty="0" smtClean="0"/>
              <a:t>Одржавањем најмање једног метра удаљености између себе и свакога ко кашље или кија.</a:t>
            </a:r>
          </a:p>
          <a:p>
            <a:r>
              <a:rPr lang="ru-RU" dirty="0" smtClean="0"/>
              <a:t>Избегавањем руковања, пољубаца или загрљаја при поздрављању</a:t>
            </a:r>
          </a:p>
          <a:p>
            <a:r>
              <a:rPr lang="ru-RU" dirty="0" smtClean="0"/>
              <a:t>Избегавањем окупљања са већим бројем људи у затвореном простору</a:t>
            </a:r>
          </a:p>
          <a:p>
            <a:r>
              <a:rPr lang="ru-RU" dirty="0" smtClean="0"/>
              <a:t>Избегавањем додиривања очију, носа и уста.</a:t>
            </a:r>
          </a:p>
          <a:p>
            <a:r>
              <a:rPr lang="ru-RU" dirty="0" smtClean="0"/>
              <a:t>Обавезним покривањем уста и носа савијеним лактом или марамицом при кашљању или кијању. Затим одлагањем употребљене марамице у канту за смеће одмах након коришћења.</a:t>
            </a:r>
          </a:p>
          <a:p>
            <a:r>
              <a:rPr lang="ru-RU" dirty="0" smtClean="0"/>
              <a:t>Остајањем код куће, посебно ако се не осећаш добро. </a:t>
            </a:r>
          </a:p>
          <a:p>
            <a:r>
              <a:rPr lang="ru-RU" dirty="0" smtClean="0"/>
              <a:t>Обраћањем заводу за јавно здравље на територији на којој боравиш путем телефона уколико осећаш неки од симптома. </a:t>
            </a:r>
          </a:p>
          <a:p>
            <a:r>
              <a:rPr lang="ru-RU" dirty="0" smtClean="0"/>
              <a:t>Честим проветравањем просторија у којима се борави. </a:t>
            </a:r>
          </a:p>
          <a:p>
            <a:r>
              <a:rPr lang="ru-RU" dirty="0" smtClean="0"/>
              <a:t>Одржавањем редовне хигијене простора где боравиш, и повременим брисањем објеката, као што су врата и дршке, мобилни, управљач за ТВ и слично, дезинфекционим средством. 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Које су мере превенције?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457201" y="1828800"/>
          <a:ext cx="8383334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4" name="PDF" r:id="rId3" imgW="0" imgH="0" progId="">
                  <p:embed/>
                </p:oleObj>
              </mc:Choice>
              <mc:Fallback>
                <p:oleObj name="PDF" r:id="rId3" imgW="0" imgH="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1" y="1828800"/>
                        <a:ext cx="8383334" cy="464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660</TotalTime>
  <Words>1250</Words>
  <Application>Microsoft Office PowerPoint</Application>
  <PresentationFormat>On-screen Show (4:3)</PresentationFormat>
  <Paragraphs>88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Flow</vt:lpstr>
      <vt:lpstr>PDF</vt:lpstr>
      <vt:lpstr>Предавање и дискусија о начинима и значају превенције КОВИД-19 у школи</vt:lpstr>
      <vt:lpstr>Шта до сада знате о корона вирусу?</vt:lpstr>
      <vt:lpstr>Како се корона вирус преноси? </vt:lpstr>
      <vt:lpstr>Како се корона вирус преноси? </vt:lpstr>
      <vt:lpstr>Где су највеће шансе да се неко зарази овим вирусом?  Које локације су најугроженије? </vt:lpstr>
      <vt:lpstr>Који су симптоми болести изазване корона вирусом (КОВИД-19)?  </vt:lpstr>
      <vt:lpstr>Шта да радим ако имам симптоме? </vt:lpstr>
      <vt:lpstr>Које су мере превенције? </vt:lpstr>
      <vt:lpstr>Које су мере превенције?</vt:lpstr>
      <vt:lpstr>Мере смањења ризика уноса корона вируса у школску средину</vt:lpstr>
      <vt:lpstr>Одржавање физичке дистанце</vt:lpstr>
      <vt:lpstr>Ношење маски </vt:lpstr>
      <vt:lpstr>   Ношење маски</vt:lpstr>
      <vt:lpstr>Шта нам помаже да се изборимо са КОВИД-19 у нашој школи?</vt:lpstr>
      <vt:lpstr>Информације у вези са КОВИД-19</vt:lpstr>
      <vt:lpstr>Бројеви телефона за психосоцијалну подршку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предавањима и дискусијама о начинима и значају превенције ЦОВИД-19 у школској средини</dc:title>
  <dc:creator>nastavnik</dc:creator>
  <cp:lastModifiedBy>Home</cp:lastModifiedBy>
  <cp:revision>58</cp:revision>
  <dcterms:created xsi:type="dcterms:W3CDTF">2006-08-16T00:00:00Z</dcterms:created>
  <dcterms:modified xsi:type="dcterms:W3CDTF">2020-09-24T10:07:09Z</dcterms:modified>
</cp:coreProperties>
</file>